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8A5554-60C4-4097-B176-040769731166}" type="datetimeFigureOut">
              <a:rPr lang="en-IN" smtClean="0"/>
              <a:t>27-06-2021</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1B6D2E1-AF32-4EB7-99FD-8B4F00012155}" type="slidenum">
              <a:rPr lang="en-IN" smtClean="0"/>
              <a:t>‹#›</a:t>
            </a:fld>
            <a:endParaRPr lang="en-IN"/>
          </a:p>
        </p:txBody>
      </p:sp>
    </p:spTree>
    <p:extLst>
      <p:ext uri="{BB962C8B-B14F-4D97-AF65-F5344CB8AC3E}">
        <p14:creationId xmlns:p14="http://schemas.microsoft.com/office/powerpoint/2010/main" val="575579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8A5554-60C4-4097-B176-040769731166}" type="datetimeFigureOut">
              <a:rPr lang="en-IN" smtClean="0"/>
              <a:t>27-06-2021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B6D2E1-AF32-4EB7-99FD-8B4F00012155}" type="slidenum">
              <a:rPr lang="en-IN" smtClean="0"/>
              <a:t>‹#›</a:t>
            </a:fld>
            <a:endParaRPr lang="en-IN"/>
          </a:p>
        </p:txBody>
      </p:sp>
    </p:spTree>
    <p:extLst>
      <p:ext uri="{BB962C8B-B14F-4D97-AF65-F5344CB8AC3E}">
        <p14:creationId xmlns:p14="http://schemas.microsoft.com/office/powerpoint/2010/main" val="2207451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8A5554-60C4-4097-B176-040769731166}" type="datetimeFigureOut">
              <a:rPr lang="en-IN" smtClean="0"/>
              <a:t>27-06-2021</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B6D2E1-AF32-4EB7-99FD-8B4F00012155}"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81207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A8A5554-60C4-4097-B176-040769731166}" type="datetimeFigureOut">
              <a:rPr lang="en-IN" smtClean="0"/>
              <a:t>27-06-2021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B6D2E1-AF32-4EB7-99FD-8B4F00012155}" type="slidenum">
              <a:rPr lang="en-IN" smtClean="0"/>
              <a:t>‹#›</a:t>
            </a:fld>
            <a:endParaRPr lang="en-IN"/>
          </a:p>
        </p:txBody>
      </p:sp>
    </p:spTree>
    <p:extLst>
      <p:ext uri="{BB962C8B-B14F-4D97-AF65-F5344CB8AC3E}">
        <p14:creationId xmlns:p14="http://schemas.microsoft.com/office/powerpoint/2010/main" val="1892438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A8A5554-60C4-4097-B176-040769731166}" type="datetimeFigureOut">
              <a:rPr lang="en-IN" smtClean="0"/>
              <a:t>27-06-2021</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B6D2E1-AF32-4EB7-99FD-8B4F00012155}"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13501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A8A5554-60C4-4097-B176-040769731166}" type="datetimeFigureOut">
              <a:rPr lang="en-IN" smtClean="0"/>
              <a:t>27-06-2021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B6D2E1-AF32-4EB7-99FD-8B4F00012155}" type="slidenum">
              <a:rPr lang="en-IN" smtClean="0"/>
              <a:t>‹#›</a:t>
            </a:fld>
            <a:endParaRPr lang="en-IN"/>
          </a:p>
        </p:txBody>
      </p:sp>
    </p:spTree>
    <p:extLst>
      <p:ext uri="{BB962C8B-B14F-4D97-AF65-F5344CB8AC3E}">
        <p14:creationId xmlns:p14="http://schemas.microsoft.com/office/powerpoint/2010/main" val="3457498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8A5554-60C4-4097-B176-040769731166}" type="datetimeFigureOut">
              <a:rPr lang="en-IN" smtClean="0"/>
              <a:t>27-06-2021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B6D2E1-AF32-4EB7-99FD-8B4F00012155}" type="slidenum">
              <a:rPr lang="en-IN" smtClean="0"/>
              <a:t>‹#›</a:t>
            </a:fld>
            <a:endParaRPr lang="en-IN"/>
          </a:p>
        </p:txBody>
      </p:sp>
    </p:spTree>
    <p:extLst>
      <p:ext uri="{BB962C8B-B14F-4D97-AF65-F5344CB8AC3E}">
        <p14:creationId xmlns:p14="http://schemas.microsoft.com/office/powerpoint/2010/main" val="1680268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8A5554-60C4-4097-B176-040769731166}" type="datetimeFigureOut">
              <a:rPr lang="en-IN" smtClean="0"/>
              <a:t>27-06-2021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B6D2E1-AF32-4EB7-99FD-8B4F00012155}" type="slidenum">
              <a:rPr lang="en-IN" smtClean="0"/>
              <a:t>‹#›</a:t>
            </a:fld>
            <a:endParaRPr lang="en-IN"/>
          </a:p>
        </p:txBody>
      </p:sp>
    </p:spTree>
    <p:extLst>
      <p:ext uri="{BB962C8B-B14F-4D97-AF65-F5344CB8AC3E}">
        <p14:creationId xmlns:p14="http://schemas.microsoft.com/office/powerpoint/2010/main" val="257625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8A5554-60C4-4097-B176-040769731166}" type="datetimeFigureOut">
              <a:rPr lang="en-IN" smtClean="0"/>
              <a:t>27-06-2021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B6D2E1-AF32-4EB7-99FD-8B4F00012155}" type="slidenum">
              <a:rPr lang="en-IN" smtClean="0"/>
              <a:t>‹#›</a:t>
            </a:fld>
            <a:endParaRPr lang="en-IN"/>
          </a:p>
        </p:txBody>
      </p:sp>
    </p:spTree>
    <p:extLst>
      <p:ext uri="{BB962C8B-B14F-4D97-AF65-F5344CB8AC3E}">
        <p14:creationId xmlns:p14="http://schemas.microsoft.com/office/powerpoint/2010/main" val="258649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8A5554-60C4-4097-B176-040769731166}" type="datetimeFigureOut">
              <a:rPr lang="en-IN" smtClean="0"/>
              <a:t>27-06-2021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B6D2E1-AF32-4EB7-99FD-8B4F00012155}" type="slidenum">
              <a:rPr lang="en-IN" smtClean="0"/>
              <a:t>‹#›</a:t>
            </a:fld>
            <a:endParaRPr lang="en-IN"/>
          </a:p>
        </p:txBody>
      </p:sp>
    </p:spTree>
    <p:extLst>
      <p:ext uri="{BB962C8B-B14F-4D97-AF65-F5344CB8AC3E}">
        <p14:creationId xmlns:p14="http://schemas.microsoft.com/office/powerpoint/2010/main" val="987053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8A5554-60C4-4097-B176-040769731166}" type="datetimeFigureOut">
              <a:rPr lang="en-IN" smtClean="0"/>
              <a:t>27-06-2021</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1B6D2E1-AF32-4EB7-99FD-8B4F00012155}" type="slidenum">
              <a:rPr lang="en-IN" smtClean="0"/>
              <a:t>‹#›</a:t>
            </a:fld>
            <a:endParaRPr lang="en-IN"/>
          </a:p>
        </p:txBody>
      </p:sp>
    </p:spTree>
    <p:extLst>
      <p:ext uri="{BB962C8B-B14F-4D97-AF65-F5344CB8AC3E}">
        <p14:creationId xmlns:p14="http://schemas.microsoft.com/office/powerpoint/2010/main" val="16151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8A5554-60C4-4097-B176-040769731166}" type="datetimeFigureOut">
              <a:rPr lang="en-IN" smtClean="0"/>
              <a:t>27-06-2021</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1B6D2E1-AF32-4EB7-99FD-8B4F00012155}" type="slidenum">
              <a:rPr lang="en-IN" smtClean="0"/>
              <a:t>‹#›</a:t>
            </a:fld>
            <a:endParaRPr lang="en-IN"/>
          </a:p>
        </p:txBody>
      </p:sp>
    </p:spTree>
    <p:extLst>
      <p:ext uri="{BB962C8B-B14F-4D97-AF65-F5344CB8AC3E}">
        <p14:creationId xmlns:p14="http://schemas.microsoft.com/office/powerpoint/2010/main" val="2231233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8A5554-60C4-4097-B176-040769731166}" type="datetimeFigureOut">
              <a:rPr lang="en-IN" smtClean="0"/>
              <a:t>27-06-2021</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1B6D2E1-AF32-4EB7-99FD-8B4F00012155}" type="slidenum">
              <a:rPr lang="en-IN" smtClean="0"/>
              <a:t>‹#›</a:t>
            </a:fld>
            <a:endParaRPr lang="en-IN"/>
          </a:p>
        </p:txBody>
      </p:sp>
    </p:spTree>
    <p:extLst>
      <p:ext uri="{BB962C8B-B14F-4D97-AF65-F5344CB8AC3E}">
        <p14:creationId xmlns:p14="http://schemas.microsoft.com/office/powerpoint/2010/main" val="133849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8A5554-60C4-4097-B176-040769731166}" type="datetimeFigureOut">
              <a:rPr lang="en-IN" smtClean="0"/>
              <a:t>27-06-2021</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1B6D2E1-AF32-4EB7-99FD-8B4F00012155}" type="slidenum">
              <a:rPr lang="en-IN" smtClean="0"/>
              <a:t>‹#›</a:t>
            </a:fld>
            <a:endParaRPr lang="en-IN"/>
          </a:p>
        </p:txBody>
      </p:sp>
    </p:spTree>
    <p:extLst>
      <p:ext uri="{BB962C8B-B14F-4D97-AF65-F5344CB8AC3E}">
        <p14:creationId xmlns:p14="http://schemas.microsoft.com/office/powerpoint/2010/main" val="2632519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8A5554-60C4-4097-B176-040769731166}" type="datetimeFigureOut">
              <a:rPr lang="en-IN" smtClean="0"/>
              <a:t>27-06-2021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1B6D2E1-AF32-4EB7-99FD-8B4F00012155}" type="slidenum">
              <a:rPr lang="en-IN" smtClean="0"/>
              <a:t>‹#›</a:t>
            </a:fld>
            <a:endParaRPr lang="en-IN"/>
          </a:p>
        </p:txBody>
      </p:sp>
    </p:spTree>
    <p:extLst>
      <p:ext uri="{BB962C8B-B14F-4D97-AF65-F5344CB8AC3E}">
        <p14:creationId xmlns:p14="http://schemas.microsoft.com/office/powerpoint/2010/main" val="4111937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8A5554-60C4-4097-B176-040769731166}" type="datetimeFigureOut">
              <a:rPr lang="en-IN" smtClean="0"/>
              <a:t>27-06-2021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B6D2E1-AF32-4EB7-99FD-8B4F00012155}" type="slidenum">
              <a:rPr lang="en-IN" smtClean="0"/>
              <a:t>‹#›</a:t>
            </a:fld>
            <a:endParaRPr lang="en-IN"/>
          </a:p>
        </p:txBody>
      </p:sp>
    </p:spTree>
    <p:extLst>
      <p:ext uri="{BB962C8B-B14F-4D97-AF65-F5344CB8AC3E}">
        <p14:creationId xmlns:p14="http://schemas.microsoft.com/office/powerpoint/2010/main" val="3129429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A8A5554-60C4-4097-B176-040769731166}" type="datetimeFigureOut">
              <a:rPr lang="en-IN" smtClean="0"/>
              <a:t>27-06-2021</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1B6D2E1-AF32-4EB7-99FD-8B4F00012155}" type="slidenum">
              <a:rPr lang="en-IN" smtClean="0"/>
              <a:t>‹#›</a:t>
            </a:fld>
            <a:endParaRPr lang="en-IN"/>
          </a:p>
        </p:txBody>
      </p:sp>
    </p:spTree>
    <p:extLst>
      <p:ext uri="{BB962C8B-B14F-4D97-AF65-F5344CB8AC3E}">
        <p14:creationId xmlns:p14="http://schemas.microsoft.com/office/powerpoint/2010/main" val="638018403"/>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A1BC1-6DF4-419C-A405-C42A758A75DA}"/>
              </a:ext>
            </a:extLst>
          </p:cNvPr>
          <p:cNvSpPr>
            <a:spLocks noGrp="1"/>
          </p:cNvSpPr>
          <p:nvPr>
            <p:ph type="ctrTitle"/>
          </p:nvPr>
        </p:nvSpPr>
        <p:spPr/>
        <p:txBody>
          <a:bodyPr/>
          <a:lstStyle/>
          <a:p>
            <a:r>
              <a:rPr lang="en-US" dirty="0"/>
              <a:t>Wheel of Retailing:</a:t>
            </a:r>
            <a:endParaRPr lang="en-IN" dirty="0"/>
          </a:p>
        </p:txBody>
      </p:sp>
      <p:sp>
        <p:nvSpPr>
          <p:cNvPr id="3" name="Subtitle 2">
            <a:extLst>
              <a:ext uri="{FF2B5EF4-FFF2-40B4-BE49-F238E27FC236}">
                <a16:creationId xmlns:a16="http://schemas.microsoft.com/office/drawing/2014/main" id="{D8E77AA2-0A86-4A68-9BA5-18BB3DE2A99E}"/>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12873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C609699-448F-4516-B0D4-54FF148326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9809" y="383344"/>
            <a:ext cx="8243668" cy="6091311"/>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702103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0980-B265-4B7D-8A71-9D7949B7628D}"/>
              </a:ext>
            </a:extLst>
          </p:cNvPr>
          <p:cNvSpPr>
            <a:spLocks noGrp="1"/>
          </p:cNvSpPr>
          <p:nvPr>
            <p:ph type="title"/>
          </p:nvPr>
        </p:nvSpPr>
        <p:spPr/>
        <p:txBody>
          <a:bodyPr/>
          <a:lstStyle/>
          <a:p>
            <a:r>
              <a:rPr lang="en-US" b="1" dirty="0"/>
              <a:t>Step 1: Entering establishing in the market:</a:t>
            </a:r>
            <a:endParaRPr lang="en-IN" b="1" dirty="0"/>
          </a:p>
        </p:txBody>
      </p:sp>
      <p:sp>
        <p:nvSpPr>
          <p:cNvPr id="3" name="Content Placeholder 2">
            <a:extLst>
              <a:ext uri="{FF2B5EF4-FFF2-40B4-BE49-F238E27FC236}">
                <a16:creationId xmlns:a16="http://schemas.microsoft.com/office/drawing/2014/main" id="{45499FE9-C4A3-468A-95C2-E641B407DD0E}"/>
              </a:ext>
            </a:extLst>
          </p:cNvPr>
          <p:cNvSpPr>
            <a:spLocks noGrp="1"/>
          </p:cNvSpPr>
          <p:nvPr>
            <p:ph idx="1"/>
          </p:nvPr>
        </p:nvSpPr>
        <p:spPr/>
        <p:txBody>
          <a:bodyPr>
            <a:normAutofit/>
          </a:bodyPr>
          <a:lstStyle/>
          <a:p>
            <a:r>
              <a:rPr lang="en-US" sz="3600" dirty="0"/>
              <a:t>The new retailers often enter the market place with low prices as well as low profit margins and sometimes low status. </a:t>
            </a:r>
            <a:endParaRPr lang="en-IN" sz="3600" dirty="0"/>
          </a:p>
        </p:txBody>
      </p:sp>
    </p:spTree>
    <p:extLst>
      <p:ext uri="{BB962C8B-B14F-4D97-AF65-F5344CB8AC3E}">
        <p14:creationId xmlns:p14="http://schemas.microsoft.com/office/powerpoint/2010/main" val="2749013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7A6FB-7134-4D9C-80A2-C3AD240BE064}"/>
              </a:ext>
            </a:extLst>
          </p:cNvPr>
          <p:cNvSpPr>
            <a:spLocks noGrp="1"/>
          </p:cNvSpPr>
          <p:nvPr>
            <p:ph type="title"/>
          </p:nvPr>
        </p:nvSpPr>
        <p:spPr/>
        <p:txBody>
          <a:bodyPr/>
          <a:lstStyle/>
          <a:p>
            <a:r>
              <a:rPr lang="en-US" b="1" dirty="0"/>
              <a:t>Step 2: Expanding in the market:</a:t>
            </a:r>
            <a:endParaRPr lang="en-IN" b="1" dirty="0"/>
          </a:p>
        </p:txBody>
      </p:sp>
      <p:sp>
        <p:nvSpPr>
          <p:cNvPr id="3" name="Content Placeholder 2">
            <a:extLst>
              <a:ext uri="{FF2B5EF4-FFF2-40B4-BE49-F238E27FC236}">
                <a16:creationId xmlns:a16="http://schemas.microsoft.com/office/drawing/2014/main" id="{B0FD51CC-9025-4893-986A-23223046DC38}"/>
              </a:ext>
            </a:extLst>
          </p:cNvPr>
          <p:cNvSpPr>
            <a:spLocks noGrp="1"/>
          </p:cNvSpPr>
          <p:nvPr>
            <p:ph idx="1"/>
          </p:nvPr>
        </p:nvSpPr>
        <p:spPr/>
        <p:txBody>
          <a:bodyPr>
            <a:normAutofit/>
          </a:bodyPr>
          <a:lstStyle/>
          <a:p>
            <a:r>
              <a:rPr lang="en-US" sz="3200" dirty="0"/>
              <a:t>With the passage of time and while they gain more experience of the market, these retailer businesses strive to broaden their customer base and increase sales, gain higher profit margin as well as acquiring a significant market share.</a:t>
            </a:r>
            <a:endParaRPr lang="en-IN" sz="3200" dirty="0"/>
          </a:p>
        </p:txBody>
      </p:sp>
    </p:spTree>
    <p:extLst>
      <p:ext uri="{BB962C8B-B14F-4D97-AF65-F5344CB8AC3E}">
        <p14:creationId xmlns:p14="http://schemas.microsoft.com/office/powerpoint/2010/main" val="3333241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01AE-9890-4EC3-84E2-DA186D346D7D}"/>
              </a:ext>
            </a:extLst>
          </p:cNvPr>
          <p:cNvSpPr>
            <a:spLocks noGrp="1"/>
          </p:cNvSpPr>
          <p:nvPr>
            <p:ph type="title"/>
          </p:nvPr>
        </p:nvSpPr>
        <p:spPr/>
        <p:txBody>
          <a:bodyPr/>
          <a:lstStyle/>
          <a:p>
            <a:r>
              <a:rPr lang="en-US" b="1" dirty="0"/>
              <a:t>Step 3: High margin stabilized business:</a:t>
            </a:r>
            <a:endParaRPr lang="en-IN" b="1" dirty="0"/>
          </a:p>
        </p:txBody>
      </p:sp>
      <p:sp>
        <p:nvSpPr>
          <p:cNvPr id="3" name="Content Placeholder 2">
            <a:extLst>
              <a:ext uri="{FF2B5EF4-FFF2-40B4-BE49-F238E27FC236}">
                <a16:creationId xmlns:a16="http://schemas.microsoft.com/office/drawing/2014/main" id="{02E681BB-B815-4693-B14B-216B71FAD277}"/>
              </a:ext>
            </a:extLst>
          </p:cNvPr>
          <p:cNvSpPr>
            <a:spLocks noGrp="1"/>
          </p:cNvSpPr>
          <p:nvPr>
            <p:ph idx="1"/>
          </p:nvPr>
        </p:nvSpPr>
        <p:spPr/>
        <p:txBody>
          <a:bodyPr>
            <a:normAutofit/>
          </a:bodyPr>
          <a:lstStyle/>
          <a:p>
            <a:r>
              <a:rPr lang="en-US" sz="3200" dirty="0"/>
              <a:t>In this stage of the wheel of retailing, the company is already in an established position and hence the rates are enough to get a decent margin.</a:t>
            </a:r>
            <a:endParaRPr lang="en-IN" sz="3200" dirty="0"/>
          </a:p>
        </p:txBody>
      </p:sp>
    </p:spTree>
    <p:extLst>
      <p:ext uri="{BB962C8B-B14F-4D97-AF65-F5344CB8AC3E}">
        <p14:creationId xmlns:p14="http://schemas.microsoft.com/office/powerpoint/2010/main" val="2943598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EC435-5247-4FDF-9E3F-275BD4A926C8}"/>
              </a:ext>
            </a:extLst>
          </p:cNvPr>
          <p:cNvSpPr>
            <a:spLocks noGrp="1"/>
          </p:cNvSpPr>
          <p:nvPr>
            <p:ph type="title"/>
          </p:nvPr>
        </p:nvSpPr>
        <p:spPr/>
        <p:txBody>
          <a:bodyPr/>
          <a:lstStyle/>
          <a:p>
            <a:r>
              <a:rPr lang="en-US" b="1" dirty="0"/>
              <a:t>Step 4: The entry by another challenging retail competitors</a:t>
            </a:r>
            <a:endParaRPr lang="en-IN" b="1" dirty="0"/>
          </a:p>
        </p:txBody>
      </p:sp>
      <p:sp>
        <p:nvSpPr>
          <p:cNvPr id="3" name="Content Placeholder 2">
            <a:extLst>
              <a:ext uri="{FF2B5EF4-FFF2-40B4-BE49-F238E27FC236}">
                <a16:creationId xmlns:a16="http://schemas.microsoft.com/office/drawing/2014/main" id="{0A563F45-F468-43C8-A64F-B1EDA4CEA0FA}"/>
              </a:ext>
            </a:extLst>
          </p:cNvPr>
          <p:cNvSpPr>
            <a:spLocks noGrp="1"/>
          </p:cNvSpPr>
          <p:nvPr>
            <p:ph idx="1"/>
          </p:nvPr>
        </p:nvSpPr>
        <p:spPr/>
        <p:txBody>
          <a:bodyPr>
            <a:normAutofit/>
          </a:bodyPr>
          <a:lstStyle/>
          <a:p>
            <a:r>
              <a:rPr lang="en-US" sz="3600" dirty="0"/>
              <a:t>As the retailer moves to the better market location with high quality products and target another segment its operations becomes more expensive.</a:t>
            </a:r>
            <a:endParaRPr lang="en-IN" sz="3600" dirty="0"/>
          </a:p>
        </p:txBody>
      </p:sp>
    </p:spTree>
    <p:extLst>
      <p:ext uri="{BB962C8B-B14F-4D97-AF65-F5344CB8AC3E}">
        <p14:creationId xmlns:p14="http://schemas.microsoft.com/office/powerpoint/2010/main" val="424559898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13</TotalTime>
  <Words>154</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Wisp</vt:lpstr>
      <vt:lpstr>Wheel of Retailing:</vt:lpstr>
      <vt:lpstr>PowerPoint Presentation</vt:lpstr>
      <vt:lpstr>Step 1: Entering establishing in the market:</vt:lpstr>
      <vt:lpstr>Step 2: Expanding in the market:</vt:lpstr>
      <vt:lpstr>Step 3: High margin stabilized business:</vt:lpstr>
      <vt:lpstr>Step 4: The entry by another challenging retail competitors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Wheel of Retailing:</dc:title>
  <dc:creator>user</dc:creator>
  <cp:lastModifiedBy>user</cp:lastModifiedBy>
  <cp:revision>3</cp:revision>
  <dcterms:created xsi:type="dcterms:W3CDTF">2021-06-27T12:20:33Z</dcterms:created>
  <dcterms:modified xsi:type="dcterms:W3CDTF">2021-06-27T12:34:09Z</dcterms:modified>
</cp:coreProperties>
</file>